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0C0"/>
    <a:srgbClr val="767171"/>
    <a:srgbClr val="8AB36C"/>
    <a:srgbClr val="548235"/>
    <a:srgbClr val="B4D7B1"/>
    <a:srgbClr val="B9CD20"/>
    <a:srgbClr val="91C14F"/>
    <a:srgbClr val="69B67C"/>
    <a:srgbClr val="6E9578"/>
    <a:srgbClr val="104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21"/>
    <p:restoredTop sz="96405"/>
  </p:normalViewPr>
  <p:slideViewPr>
    <p:cSldViewPr snapToGrid="0" snapToObjects="1">
      <p:cViewPr>
        <p:scale>
          <a:sx n="50" d="100"/>
          <a:sy n="50" d="100"/>
        </p:scale>
        <p:origin x="3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pPr/>
              <a:t>2020/5/19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gradFill flip="none" rotWithShape="1">
            <a:gsLst>
              <a:gs pos="0">
                <a:srgbClr val="91C14F"/>
              </a:gs>
              <a:gs pos="100000">
                <a:srgbClr val="B9CD2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53" y="4109823"/>
            <a:ext cx="586991" cy="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Ø"/>
              <a:defRPr sz="2800" b="1">
                <a:gradFill flip="none" rotWithShape="1"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4D3E07E-3237-B441-846B-D72D168709B4}" type="datetimeFigureOut">
              <a:rPr kumimoji="1" lang="zh-TW" altLang="en-US" smtClean="0"/>
              <a:pPr/>
              <a:t>2020/5/19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04055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8000" y="0"/>
            <a:ext cx="12600000" cy="15747801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2F0AEE1-8B8E-7D48-8C8D-69B4EA88954A}"/>
              </a:ext>
            </a:extLst>
          </p:cNvPr>
          <p:cNvSpPr/>
          <p:nvPr/>
        </p:nvSpPr>
        <p:spPr>
          <a:xfrm>
            <a:off x="9360000" y="3016001"/>
            <a:ext cx="1260000" cy="360000"/>
          </a:xfrm>
          <a:prstGeom prst="roundRect">
            <a:avLst/>
          </a:prstGeo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  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en" altLang="zh-TW" b="1" dirty="0" err="1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2700000" scaled="1"/>
                </a:gradFill>
              </a:rPr>
              <a:t>i</a:t>
            </a:r>
            <a:r>
              <a:rPr kumimoji="1" lang="zh-TW" altLang="en-US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2700000" scaled="1"/>
                </a:gradFill>
              </a:rPr>
              <a:t>心傘</a:t>
            </a:r>
            <a:r>
              <a:rPr kumimoji="1" lang="zh-TW" altLang="en-US" b="1" dirty="0">
                <a:solidFill>
                  <a:srgbClr val="6E9578"/>
                </a:solidFill>
              </a:rPr>
              <a:t> </a:t>
            </a:r>
            <a:r>
              <a:rPr kumimoji="1" lang="en-US" altLang="zh-TW" sz="2000" spc="300" dirty="0">
                <a:solidFill>
                  <a:schemeClr val="bg1"/>
                </a:solidFill>
              </a:rPr>
              <a:t>109409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7524000" y="2646000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0" y="850900"/>
            <a:ext cx="2374900" cy="5156200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850900"/>
            <a:ext cx="2374900" cy="51562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850900"/>
            <a:ext cx="2374900" cy="5156200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0" y="850900"/>
            <a:ext cx="2374900" cy="5156200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0" y="850900"/>
            <a:ext cx="2374900" cy="5156200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">
            <a:extLst>
              <a:ext uri="{FF2B5EF4-FFF2-40B4-BE49-F238E27FC236}">
                <a16:creationId xmlns:a16="http://schemas.microsoft.com/office/drawing/2014/main" id="{538D91DA-3E3C-1841-9CDE-06C735AE8317}"/>
              </a:ext>
            </a:extLst>
          </p:cNvPr>
          <p:cNvSpPr/>
          <p:nvPr/>
        </p:nvSpPr>
        <p:spPr>
          <a:xfrm>
            <a:off x="-36000" y="900000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959760"/>
            <a:ext cx="2374900" cy="5156200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00" y="959760"/>
            <a:ext cx="2374900" cy="5156200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00" y="959760"/>
            <a:ext cx="2374900" cy="5156200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00" y="95976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720000"/>
          </a:xfrm>
        </p:spPr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850900"/>
            <a:ext cx="2374900" cy="5156200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0" y="850900"/>
            <a:ext cx="2374900" cy="5156200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00" y="830166"/>
            <a:ext cx="2394000" cy="5197668"/>
          </a:xfrm>
          <a:prstGeom prst="rect">
            <a:avLst/>
          </a:prstGeom>
        </p:spPr>
      </p:pic>
      <p:pic>
        <p:nvPicPr>
          <p:cNvPr id="9" name="iphone">
            <a:extLst>
              <a:ext uri="{FF2B5EF4-FFF2-40B4-BE49-F238E27FC236}">
                <a16:creationId xmlns:a16="http://schemas.microsoft.com/office/drawing/2014/main" id="{1C180801-A518-354B-9BA2-D2C7B7602A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551" y="729000"/>
            <a:ext cx="2692898" cy="540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icon3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999" y="537686"/>
            <a:ext cx="1800000" cy="180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icon2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8054" y="4528683"/>
            <a:ext cx="1080000" cy="108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F41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536" y="4826490"/>
            <a:ext cx="864261" cy="864261"/>
          </a:xfrm>
          <a:prstGeom prst="rect">
            <a:avLst/>
          </a:prstGeom>
        </p:spPr>
      </p:pic>
      <p:pic>
        <p:nvPicPr>
          <p:cNvPr id="16" name="icon_1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389" y="4553169"/>
            <a:ext cx="936148" cy="936148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預期流程</a:t>
            </a:r>
          </a:p>
        </p:txBody>
      </p:sp>
    </p:spTree>
    <p:extLst>
      <p:ext uri="{BB962C8B-B14F-4D97-AF65-F5344CB8AC3E}">
        <p14:creationId xmlns:p14="http://schemas.microsoft.com/office/powerpoint/2010/main" val="109917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1E53EB-842C-CD46-9AF2-36E710CA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592000" y="2686455"/>
            <a:ext cx="1080000" cy="108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95D9E9E-0CD4-E647-B456-65DB11F311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20000" y="2671864"/>
            <a:ext cx="1080000" cy="10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478E98F-6581-7843-90E2-F510168809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000" y="2776455"/>
            <a:ext cx="900000" cy="900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F45C71-7CEC-914B-B669-3030CEDA8C8A}"/>
              </a:ext>
            </a:extLst>
          </p:cNvPr>
          <p:cNvSpPr txBox="1"/>
          <p:nvPr/>
        </p:nvSpPr>
        <p:spPr>
          <a:xfrm>
            <a:off x="2520000" y="3960000"/>
            <a:ext cx="1080000" cy="360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94C7E52-0FA3-D348-B4D7-81C55415D413}"/>
              </a:ext>
            </a:extLst>
          </p:cNvPr>
          <p:cNvSpPr txBox="1"/>
          <p:nvPr/>
        </p:nvSpPr>
        <p:spPr>
          <a:xfrm>
            <a:off x="5539011" y="3960000"/>
            <a:ext cx="1080000" cy="360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4C55BB-D2E6-F24C-85B0-F878C5011717}"/>
              </a:ext>
            </a:extLst>
          </p:cNvPr>
          <p:cNvSpPr txBox="1"/>
          <p:nvPr/>
        </p:nvSpPr>
        <p:spPr>
          <a:xfrm>
            <a:off x="8592000" y="3960000"/>
            <a:ext cx="1080000" cy="360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703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8000" y="0"/>
            <a:ext cx="12600000" cy="16800000"/>
          </a:xfrm>
          <a:prstGeom prst="rect">
            <a:avLst/>
          </a:prstGeom>
        </p:spPr>
      </p:pic>
      <p:grpSp>
        <p:nvGrpSpPr>
          <p:cNvPr id="36" name="subtitle6">
            <a:extLst>
              <a:ext uri="{FF2B5EF4-FFF2-40B4-BE49-F238E27FC236}">
                <a16:creationId xmlns:a16="http://schemas.microsoft.com/office/drawing/2014/main" id="{2984B413-C9DD-D04B-80AF-C296EE0D9DF1}"/>
              </a:ext>
            </a:extLst>
          </p:cNvPr>
          <p:cNvGrpSpPr/>
          <p:nvPr/>
        </p:nvGrpSpPr>
        <p:grpSpPr>
          <a:xfrm>
            <a:off x="8497937" y="5237503"/>
            <a:ext cx="4586397" cy="986396"/>
            <a:chOff x="8497937" y="5237503"/>
            <a:chExt cx="4586397" cy="986396"/>
          </a:xfrm>
        </p:grpSpPr>
        <p:sp>
          <p:nvSpPr>
            <p:cNvPr id="27" name="text6">
              <a:extLst>
                <a:ext uri="{FF2B5EF4-FFF2-40B4-BE49-F238E27FC236}">
                  <a16:creationId xmlns:a16="http://schemas.microsoft.com/office/drawing/2014/main" id="{BA529E69-47D3-AC45-B9A7-A3378DF2BA6F}"/>
                </a:ext>
              </a:extLst>
            </p:cNvPr>
            <p:cNvSpPr txBox="1"/>
            <p:nvPr/>
          </p:nvSpPr>
          <p:spPr>
            <a:xfrm>
              <a:off x="9484334" y="5460701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0" name="rectangle6">
              <a:extLst>
                <a:ext uri="{FF2B5EF4-FFF2-40B4-BE49-F238E27FC236}">
                  <a16:creationId xmlns:a16="http://schemas.microsoft.com/office/drawing/2014/main" id="{F6FB77AA-1156-C947-AB5C-6127DBF894CF}"/>
                </a:ext>
              </a:extLst>
            </p:cNvPr>
            <p:cNvSpPr/>
            <p:nvPr/>
          </p:nvSpPr>
          <p:spPr bwMode="auto">
            <a:xfrm>
              <a:off x="8497937" y="5237503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6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5" name="subtitle5">
            <a:extLst>
              <a:ext uri="{FF2B5EF4-FFF2-40B4-BE49-F238E27FC236}">
                <a16:creationId xmlns:a16="http://schemas.microsoft.com/office/drawing/2014/main" id="{E530AE3B-D21C-2D46-A085-6CACF9A279A2}"/>
              </a:ext>
            </a:extLst>
          </p:cNvPr>
          <p:cNvGrpSpPr/>
          <p:nvPr/>
        </p:nvGrpSpPr>
        <p:grpSpPr>
          <a:xfrm>
            <a:off x="7662209" y="4213058"/>
            <a:ext cx="4586397" cy="986396"/>
            <a:chOff x="7662209" y="4213058"/>
            <a:chExt cx="4586397" cy="986396"/>
          </a:xfrm>
        </p:grpSpPr>
        <p:sp>
          <p:nvSpPr>
            <p:cNvPr id="24" name="text5">
              <a:extLst>
                <a:ext uri="{FF2B5EF4-FFF2-40B4-BE49-F238E27FC236}">
                  <a16:creationId xmlns:a16="http://schemas.microsoft.com/office/drawing/2014/main" id="{65040344-3724-3146-9DDF-520599F03C41}"/>
                </a:ext>
              </a:extLst>
            </p:cNvPr>
            <p:cNvSpPr txBox="1"/>
            <p:nvPr/>
          </p:nvSpPr>
          <p:spPr>
            <a:xfrm>
              <a:off x="8648606" y="4435381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en-US" altLang="zh-TW" sz="3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00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9" name="rectangle5">
              <a:extLst>
                <a:ext uri="{FF2B5EF4-FFF2-40B4-BE49-F238E27FC236}">
                  <a16:creationId xmlns:a16="http://schemas.microsoft.com/office/drawing/2014/main" id="{B9A942DB-C9EB-AB4C-BC2F-64CE0534A5FC}"/>
                </a:ext>
              </a:extLst>
            </p:cNvPr>
            <p:cNvSpPr/>
            <p:nvPr/>
          </p:nvSpPr>
          <p:spPr bwMode="auto">
            <a:xfrm>
              <a:off x="7662209" y="4213058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91C14F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5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4" name="subtitle4">
            <a:extLst>
              <a:ext uri="{FF2B5EF4-FFF2-40B4-BE49-F238E27FC236}">
                <a16:creationId xmlns:a16="http://schemas.microsoft.com/office/drawing/2014/main" id="{4915107B-4EBD-A94E-A767-7E030CDD0FA1}"/>
              </a:ext>
            </a:extLst>
          </p:cNvPr>
          <p:cNvGrpSpPr/>
          <p:nvPr/>
        </p:nvGrpSpPr>
        <p:grpSpPr>
          <a:xfrm>
            <a:off x="6826482" y="3188611"/>
            <a:ext cx="4586397" cy="986396"/>
            <a:chOff x="6826482" y="3188611"/>
            <a:chExt cx="4586397" cy="986396"/>
          </a:xfrm>
        </p:grpSpPr>
        <p:sp>
          <p:nvSpPr>
            <p:cNvPr id="21" name="text4">
              <a:extLst>
                <a:ext uri="{FF2B5EF4-FFF2-40B4-BE49-F238E27FC236}">
                  <a16:creationId xmlns:a16="http://schemas.microsoft.com/office/drawing/2014/main" id="{F43F8398-B102-2E44-AFC7-98A46368D268}"/>
                </a:ext>
              </a:extLst>
            </p:cNvPr>
            <p:cNvSpPr txBox="1"/>
            <p:nvPr/>
          </p:nvSpPr>
          <p:spPr>
            <a:xfrm>
              <a:off x="7812879" y="3410059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8" name="rectangle4">
              <a:extLst>
                <a:ext uri="{FF2B5EF4-FFF2-40B4-BE49-F238E27FC236}">
                  <a16:creationId xmlns:a16="http://schemas.microsoft.com/office/drawing/2014/main" id="{CDBD005E-2CAB-C041-BF03-D18A31F9324B}"/>
                </a:ext>
              </a:extLst>
            </p:cNvPr>
            <p:cNvSpPr/>
            <p:nvPr/>
          </p:nvSpPr>
          <p:spPr bwMode="auto">
            <a:xfrm>
              <a:off x="6826482" y="3188611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33" name="subtitle3">
            <a:extLst>
              <a:ext uri="{FF2B5EF4-FFF2-40B4-BE49-F238E27FC236}">
                <a16:creationId xmlns:a16="http://schemas.microsoft.com/office/drawing/2014/main" id="{0CCDB800-0E77-DF48-8061-CF6B516F8463}"/>
              </a:ext>
            </a:extLst>
          </p:cNvPr>
          <p:cNvGrpSpPr/>
          <p:nvPr/>
        </p:nvGrpSpPr>
        <p:grpSpPr>
          <a:xfrm>
            <a:off x="5990755" y="2164164"/>
            <a:ext cx="4586397" cy="986396"/>
            <a:chOff x="5990755" y="2164164"/>
            <a:chExt cx="4586397" cy="986396"/>
          </a:xfrm>
        </p:grpSpPr>
        <p:sp>
          <p:nvSpPr>
            <p:cNvPr id="18" name="text3">
              <a:extLst>
                <a:ext uri="{FF2B5EF4-FFF2-40B4-BE49-F238E27FC236}">
                  <a16:creationId xmlns:a16="http://schemas.microsoft.com/office/drawing/2014/main" id="{49FE129F-DF0C-C14B-8265-A8167C04FE4B}"/>
                </a:ext>
              </a:extLst>
            </p:cNvPr>
            <p:cNvSpPr txBox="1"/>
            <p:nvPr/>
          </p:nvSpPr>
          <p:spPr>
            <a:xfrm>
              <a:off x="6977152" y="2384737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預期介面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" name="rectangle3">
              <a:extLst>
                <a:ext uri="{FF2B5EF4-FFF2-40B4-BE49-F238E27FC236}">
                  <a16:creationId xmlns:a16="http://schemas.microsoft.com/office/drawing/2014/main" id="{871927CD-4BA8-004B-96BE-7DA39FDFE69D}"/>
                </a:ext>
              </a:extLst>
            </p:cNvPr>
            <p:cNvSpPr/>
            <p:nvPr/>
          </p:nvSpPr>
          <p:spPr bwMode="auto">
            <a:xfrm>
              <a:off x="5990755" y="2164164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32" name="subtitle2">
            <a:extLst>
              <a:ext uri="{FF2B5EF4-FFF2-40B4-BE49-F238E27FC236}">
                <a16:creationId xmlns:a16="http://schemas.microsoft.com/office/drawing/2014/main" id="{F3116572-429C-F14A-B954-B357531CCE5F}"/>
              </a:ext>
            </a:extLst>
          </p:cNvPr>
          <p:cNvGrpSpPr/>
          <p:nvPr/>
        </p:nvGrpSpPr>
        <p:grpSpPr>
          <a:xfrm>
            <a:off x="5155028" y="1139717"/>
            <a:ext cx="4586397" cy="986396"/>
            <a:chOff x="5155028" y="1139717"/>
            <a:chExt cx="4586397" cy="986396"/>
          </a:xfrm>
        </p:grpSpPr>
        <p:sp>
          <p:nvSpPr>
            <p:cNvPr id="15" name="text2">
              <a:extLst>
                <a:ext uri="{FF2B5EF4-FFF2-40B4-BE49-F238E27FC236}">
                  <a16:creationId xmlns:a16="http://schemas.microsoft.com/office/drawing/2014/main" id="{6BE24DE8-571C-BB4C-8697-3BCE279294F7}"/>
                </a:ext>
              </a:extLst>
            </p:cNvPr>
            <p:cNvSpPr txBox="1"/>
            <p:nvPr/>
          </p:nvSpPr>
          <p:spPr>
            <a:xfrm>
              <a:off x="6141425" y="1359415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rm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6" name="rectangle2">
              <a:extLst>
                <a:ext uri="{FF2B5EF4-FFF2-40B4-BE49-F238E27FC236}">
                  <a16:creationId xmlns:a16="http://schemas.microsoft.com/office/drawing/2014/main" id="{B015C8E7-0A5B-DC4B-821D-9F5A57AB0A87}"/>
                </a:ext>
              </a:extLst>
            </p:cNvPr>
            <p:cNvSpPr/>
            <p:nvPr/>
          </p:nvSpPr>
          <p:spPr bwMode="auto">
            <a:xfrm>
              <a:off x="5155028" y="1139717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02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1" name="subtitle1">
            <a:extLst>
              <a:ext uri="{FF2B5EF4-FFF2-40B4-BE49-F238E27FC236}">
                <a16:creationId xmlns:a16="http://schemas.microsoft.com/office/drawing/2014/main" id="{CBC18E8B-DC7E-3442-AE47-0690988B0F4C}"/>
              </a:ext>
            </a:extLst>
          </p:cNvPr>
          <p:cNvGrpSpPr/>
          <p:nvPr/>
        </p:nvGrpSpPr>
        <p:grpSpPr>
          <a:xfrm>
            <a:off x="4319301" y="115270"/>
            <a:ext cx="4586397" cy="986396"/>
            <a:chOff x="4319301" y="115270"/>
            <a:chExt cx="4586397" cy="986396"/>
          </a:xfrm>
        </p:grpSpPr>
        <p:sp>
          <p:nvSpPr>
            <p:cNvPr id="12" name="text1">
              <a:extLst>
                <a:ext uri="{FF2B5EF4-FFF2-40B4-BE49-F238E27FC236}">
                  <a16:creationId xmlns:a16="http://schemas.microsoft.com/office/drawing/2014/main" id="{8F94E875-A485-4740-9C54-B9ECE24A9F67}"/>
                </a:ext>
              </a:extLst>
            </p:cNvPr>
            <p:cNvSpPr txBox="1"/>
            <p:nvPr/>
          </p:nvSpPr>
          <p:spPr>
            <a:xfrm>
              <a:off x="5305698" y="334093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rmAutofit/>
            </a:bodyPr>
            <a:lstStyle/>
            <a:p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1">
              <a:extLst>
                <a:ext uri="{FF2B5EF4-FFF2-40B4-BE49-F238E27FC236}">
                  <a16:creationId xmlns:a16="http://schemas.microsoft.com/office/drawing/2014/main" id="{C7900B8D-923A-3949-9118-0955600E1BE5}"/>
                </a:ext>
              </a:extLst>
            </p:cNvPr>
            <p:cNvSpPr/>
            <p:nvPr/>
          </p:nvSpPr>
          <p:spPr bwMode="auto">
            <a:xfrm>
              <a:off x="4319301" y="115270"/>
              <a:ext cx="986397" cy="986396"/>
            </a:xfrm>
            <a:prstGeom prst="diamond">
              <a:avLst/>
            </a:prstGeom>
            <a:gradFill flip="none" rotWithShape="1">
              <a:gsLst>
                <a:gs pos="0">
                  <a:srgbClr val="69B67C"/>
                </a:gs>
                <a:gs pos="100000">
                  <a:srgbClr val="B9CD20"/>
                </a:gs>
              </a:gsLst>
              <a:lin ang="2700000" scaled="1"/>
              <a:tileRect/>
            </a:gra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080000" y="720000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solidFill>
                    <a:srgbClr val="B4D7B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solidFill>
                  <a:srgbClr val="B4D7B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solidFill>
                    <a:srgbClr val="B4D7B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F5BCAFBF-B261-D146-A481-4D5B759FEB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Job Assignment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A884798-F018-724D-856B-1802DD1203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685793B9-3FAC-4744-9FFB-F70AE20D2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270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41452"/>
              </p:ext>
            </p:extLst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24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860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環保性的問題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4" name="環保gray">
            <a:extLst>
              <a:ext uri="{FF2B5EF4-FFF2-40B4-BE49-F238E27FC236}">
                <a16:creationId xmlns:a16="http://schemas.microsoft.com/office/drawing/2014/main" id="{88527FD4-53AD-2C4F-8F80-B6833F925EFF}"/>
              </a:ext>
            </a:extLst>
          </p:cNvPr>
          <p:cNvGrpSpPr/>
          <p:nvPr/>
        </p:nvGrpSpPr>
        <p:grpSpPr>
          <a:xfrm>
            <a:off x="8998565" y="2269774"/>
            <a:ext cx="1954599" cy="2399517"/>
            <a:chOff x="8998565" y="2269774"/>
            <a:chExt cx="1954599" cy="2399517"/>
          </a:xfrm>
        </p:grpSpPr>
        <p:sp>
          <p:nvSpPr>
            <p:cNvPr id="59" name="rectangle_bottom4">
              <a:extLst>
                <a:ext uri="{FF2B5EF4-FFF2-40B4-BE49-F238E27FC236}">
                  <a16:creationId xmlns:a16="http://schemas.microsoft.com/office/drawing/2014/main" id="{861D596C-9C75-6442-8ECF-3E78784FFB0B}"/>
                </a:ext>
              </a:extLst>
            </p:cNvPr>
            <p:cNvSpPr/>
            <p:nvPr/>
          </p:nvSpPr>
          <p:spPr>
            <a:xfrm rot="5400000">
              <a:off x="8888439" y="2604568"/>
              <a:ext cx="2174849" cy="1954598"/>
            </a:xfrm>
            <a:prstGeom prst="roundRect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rectangle_top4">
              <a:extLst>
                <a:ext uri="{FF2B5EF4-FFF2-40B4-BE49-F238E27FC236}">
                  <a16:creationId xmlns:a16="http://schemas.microsoft.com/office/drawing/2014/main" id="{436EE895-99EE-1F42-9AEC-5D4E99F00C8A}"/>
                </a:ext>
              </a:extLst>
            </p:cNvPr>
            <p:cNvSpPr/>
            <p:nvPr/>
          </p:nvSpPr>
          <p:spPr>
            <a:xfrm>
              <a:off x="8998566" y="2269774"/>
              <a:ext cx="1954598" cy="642093"/>
            </a:xfrm>
            <a:prstGeom prst="round2SameRect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58" name="icon4">
              <a:extLst>
                <a:ext uri="{FF2B5EF4-FFF2-40B4-BE49-F238E27FC236}">
                  <a16:creationId xmlns:a16="http://schemas.microsoft.com/office/drawing/2014/main" id="{817415E1-CEA3-FE45-8DB4-3DF356C3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3862" y="3209697"/>
              <a:ext cx="864000" cy="824728"/>
            </a:xfrm>
            <a:prstGeom prst="rect">
              <a:avLst/>
            </a:prstGeom>
          </p:spPr>
        </p:pic>
        <p:sp>
          <p:nvSpPr>
            <p:cNvPr id="61" name="subtitle4">
              <a:extLst>
                <a:ext uri="{FF2B5EF4-FFF2-40B4-BE49-F238E27FC236}">
                  <a16:creationId xmlns:a16="http://schemas.microsoft.com/office/drawing/2014/main" id="{AE26DAC0-F631-294A-8216-C62BB0BBCD0F}"/>
                </a:ext>
              </a:extLst>
            </p:cNvPr>
            <p:cNvSpPr txBox="1"/>
            <p:nvPr/>
          </p:nvSpPr>
          <p:spPr>
            <a:xfrm>
              <a:off x="9379108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環保性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9" name="環保green">
            <a:extLst>
              <a:ext uri="{FF2B5EF4-FFF2-40B4-BE49-F238E27FC236}">
                <a16:creationId xmlns:a16="http://schemas.microsoft.com/office/drawing/2014/main" id="{88527FD4-53AD-2C4F-8F80-B6833F925EFF}"/>
              </a:ext>
            </a:extLst>
          </p:cNvPr>
          <p:cNvGrpSpPr/>
          <p:nvPr/>
        </p:nvGrpSpPr>
        <p:grpSpPr>
          <a:xfrm>
            <a:off x="8995075" y="2272046"/>
            <a:ext cx="1960361" cy="2399518"/>
            <a:chOff x="8992803" y="2269774"/>
            <a:chExt cx="1960361" cy="2399518"/>
          </a:xfrm>
        </p:grpSpPr>
        <p:sp>
          <p:nvSpPr>
            <p:cNvPr id="50" name="rectangle_bottom4">
              <a:extLst>
                <a:ext uri="{FF2B5EF4-FFF2-40B4-BE49-F238E27FC236}">
                  <a16:creationId xmlns:a16="http://schemas.microsoft.com/office/drawing/2014/main" id="{861D596C-9C75-6442-8ECF-3E78784FFB0B}"/>
                </a:ext>
              </a:extLst>
            </p:cNvPr>
            <p:cNvSpPr/>
            <p:nvPr/>
          </p:nvSpPr>
          <p:spPr>
            <a:xfrm rot="5400000">
              <a:off x="9090711" y="2806840"/>
              <a:ext cx="1764544" cy="1960360"/>
            </a:xfrm>
            <a:custGeom>
              <a:avLst/>
              <a:gdLst>
                <a:gd name="connsiteX0" fmla="*/ 0 w 2174849"/>
                <a:gd name="connsiteY0" fmla="*/ 325773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0 w 2174849"/>
                <a:gd name="connsiteY8" fmla="*/ 325773 h 1954598"/>
                <a:gd name="connsiteX0" fmla="*/ 0 w 2174849"/>
                <a:gd name="connsiteY0" fmla="*/ 325773 h 1960360"/>
                <a:gd name="connsiteX1" fmla="*/ 325773 w 2174849"/>
                <a:gd name="connsiteY1" fmla="*/ 0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325773 w 2174849"/>
                <a:gd name="connsiteY7" fmla="*/ 1954598 h 1960360"/>
                <a:gd name="connsiteX8" fmla="*/ 0 w 2174849"/>
                <a:gd name="connsiteY8" fmla="*/ 1628825 h 1960360"/>
                <a:gd name="connsiteX9" fmla="*/ 0 w 2174849"/>
                <a:gd name="connsiteY9" fmla="*/ 325773 h 1960360"/>
                <a:gd name="connsiteX0" fmla="*/ 0 w 2174849"/>
                <a:gd name="connsiteY0" fmla="*/ 325773 h 1960360"/>
                <a:gd name="connsiteX1" fmla="*/ 325773 w 2174849"/>
                <a:gd name="connsiteY1" fmla="*/ 0 h 1960360"/>
                <a:gd name="connsiteX2" fmla="*/ 416262 w 2174849"/>
                <a:gd name="connsiteY2" fmla="*/ 3485 h 1960360"/>
                <a:gd name="connsiteX3" fmla="*/ 1849076 w 2174849"/>
                <a:gd name="connsiteY3" fmla="*/ 0 h 1960360"/>
                <a:gd name="connsiteX4" fmla="*/ 2174849 w 2174849"/>
                <a:gd name="connsiteY4" fmla="*/ 325773 h 1960360"/>
                <a:gd name="connsiteX5" fmla="*/ 2174849 w 2174849"/>
                <a:gd name="connsiteY5" fmla="*/ 1628825 h 1960360"/>
                <a:gd name="connsiteX6" fmla="*/ 1849076 w 2174849"/>
                <a:gd name="connsiteY6" fmla="*/ 1954598 h 1960360"/>
                <a:gd name="connsiteX7" fmla="*/ 410305 w 2174849"/>
                <a:gd name="connsiteY7" fmla="*/ 1960360 h 1960360"/>
                <a:gd name="connsiteX8" fmla="*/ 325773 w 2174849"/>
                <a:gd name="connsiteY8" fmla="*/ 1954598 h 1960360"/>
                <a:gd name="connsiteX9" fmla="*/ 0 w 2174849"/>
                <a:gd name="connsiteY9" fmla="*/ 1628825 h 1960360"/>
                <a:gd name="connsiteX10" fmla="*/ 0 w 2174849"/>
                <a:gd name="connsiteY10" fmla="*/ 325773 h 1960360"/>
                <a:gd name="connsiteX0" fmla="*/ 0 w 2174849"/>
                <a:gd name="connsiteY0" fmla="*/ 325773 h 1960360"/>
                <a:gd name="connsiteX1" fmla="*/ 416262 w 2174849"/>
                <a:gd name="connsiteY1" fmla="*/ 3485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325773 w 2174849"/>
                <a:gd name="connsiteY7" fmla="*/ 1954598 h 1960360"/>
                <a:gd name="connsiteX8" fmla="*/ 0 w 2174849"/>
                <a:gd name="connsiteY8" fmla="*/ 1628825 h 1960360"/>
                <a:gd name="connsiteX9" fmla="*/ 0 w 2174849"/>
                <a:gd name="connsiteY9" fmla="*/ 325773 h 1960360"/>
                <a:gd name="connsiteX0" fmla="*/ 0 w 2174849"/>
                <a:gd name="connsiteY0" fmla="*/ 325773 h 1960360"/>
                <a:gd name="connsiteX1" fmla="*/ 416262 w 2174849"/>
                <a:gd name="connsiteY1" fmla="*/ 3485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0 w 2174849"/>
                <a:gd name="connsiteY7" fmla="*/ 1628825 h 1960360"/>
                <a:gd name="connsiteX8" fmla="*/ 0 w 2174849"/>
                <a:gd name="connsiteY8" fmla="*/ 325773 h 1960360"/>
                <a:gd name="connsiteX0" fmla="*/ 0 w 2174849"/>
                <a:gd name="connsiteY0" fmla="*/ 325773 h 1960360"/>
                <a:gd name="connsiteX1" fmla="*/ 416262 w 2174849"/>
                <a:gd name="connsiteY1" fmla="*/ 3485 h 1960360"/>
                <a:gd name="connsiteX2" fmla="*/ 1849076 w 2174849"/>
                <a:gd name="connsiteY2" fmla="*/ 0 h 1960360"/>
                <a:gd name="connsiteX3" fmla="*/ 2174849 w 2174849"/>
                <a:gd name="connsiteY3" fmla="*/ 325773 h 1960360"/>
                <a:gd name="connsiteX4" fmla="*/ 2174849 w 2174849"/>
                <a:gd name="connsiteY4" fmla="*/ 1628825 h 1960360"/>
                <a:gd name="connsiteX5" fmla="*/ 1849076 w 2174849"/>
                <a:gd name="connsiteY5" fmla="*/ 1954598 h 1960360"/>
                <a:gd name="connsiteX6" fmla="*/ 410305 w 2174849"/>
                <a:gd name="connsiteY6" fmla="*/ 1960360 h 1960360"/>
                <a:gd name="connsiteX7" fmla="*/ 0 w 2174849"/>
                <a:gd name="connsiteY7" fmla="*/ 325773 h 1960360"/>
                <a:gd name="connsiteX0" fmla="*/ 0 w 1764544"/>
                <a:gd name="connsiteY0" fmla="*/ 1960360 h 1960360"/>
                <a:gd name="connsiteX1" fmla="*/ 5957 w 1764544"/>
                <a:gd name="connsiteY1" fmla="*/ 3485 h 1960360"/>
                <a:gd name="connsiteX2" fmla="*/ 1438771 w 1764544"/>
                <a:gd name="connsiteY2" fmla="*/ 0 h 1960360"/>
                <a:gd name="connsiteX3" fmla="*/ 1764544 w 1764544"/>
                <a:gd name="connsiteY3" fmla="*/ 325773 h 1960360"/>
                <a:gd name="connsiteX4" fmla="*/ 1764544 w 1764544"/>
                <a:gd name="connsiteY4" fmla="*/ 1628825 h 1960360"/>
                <a:gd name="connsiteX5" fmla="*/ 1438771 w 1764544"/>
                <a:gd name="connsiteY5" fmla="*/ 1954598 h 1960360"/>
                <a:gd name="connsiteX6" fmla="*/ 0 w 1764544"/>
                <a:gd name="connsiteY6" fmla="*/ 1960360 h 196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4544" h="1960360">
                  <a:moveTo>
                    <a:pt x="0" y="1960360"/>
                  </a:moveTo>
                  <a:cubicBezTo>
                    <a:pt x="1986" y="1308068"/>
                    <a:pt x="3971" y="655777"/>
                    <a:pt x="5957" y="3485"/>
                  </a:cubicBezTo>
                  <a:lnTo>
                    <a:pt x="1438771" y="0"/>
                  </a:lnTo>
                  <a:cubicBezTo>
                    <a:pt x="1618690" y="0"/>
                    <a:pt x="1764544" y="145854"/>
                    <a:pt x="1764544" y="325773"/>
                  </a:cubicBezTo>
                  <a:lnTo>
                    <a:pt x="1764544" y="1628825"/>
                  </a:lnTo>
                  <a:cubicBezTo>
                    <a:pt x="1764544" y="1808744"/>
                    <a:pt x="1618690" y="1954598"/>
                    <a:pt x="1438771" y="1954598"/>
                  </a:cubicBezTo>
                  <a:lnTo>
                    <a:pt x="0" y="1960360"/>
                  </a:lnTo>
                  <a:close/>
                </a:path>
              </a:pathLst>
            </a:cu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rectangle_top4">
              <a:extLst>
                <a:ext uri="{FF2B5EF4-FFF2-40B4-BE49-F238E27FC236}">
                  <a16:creationId xmlns:a16="http://schemas.microsoft.com/office/drawing/2014/main" id="{436EE895-99EE-1F42-9AEC-5D4E99F00C8A}"/>
                </a:ext>
              </a:extLst>
            </p:cNvPr>
            <p:cNvSpPr/>
            <p:nvPr/>
          </p:nvSpPr>
          <p:spPr>
            <a:xfrm>
              <a:off x="8998566" y="2269774"/>
              <a:ext cx="1954598" cy="642093"/>
            </a:xfrm>
            <a:prstGeom prst="round2SameRect">
              <a:avLst/>
            </a:prstGeom>
            <a:solidFill>
              <a:srgbClr val="54823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57" name="icon4">
              <a:extLst>
                <a:ext uri="{FF2B5EF4-FFF2-40B4-BE49-F238E27FC236}">
                  <a16:creationId xmlns:a16="http://schemas.microsoft.com/office/drawing/2014/main" id="{817415E1-CEA3-FE45-8DB4-3DF356C3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3862" y="3209697"/>
              <a:ext cx="864000" cy="824728"/>
            </a:xfrm>
            <a:prstGeom prst="rect">
              <a:avLst/>
            </a:prstGeom>
          </p:spPr>
        </p:pic>
        <p:sp>
          <p:nvSpPr>
            <p:cNvPr id="63" name="subtitle4">
              <a:extLst>
                <a:ext uri="{FF2B5EF4-FFF2-40B4-BE49-F238E27FC236}">
                  <a16:creationId xmlns:a16="http://schemas.microsoft.com/office/drawing/2014/main" id="{AE26DAC0-F631-294A-8216-C62BB0BBCD0F}"/>
                </a:ext>
              </a:extLst>
            </p:cNvPr>
            <p:cNvSpPr txBox="1"/>
            <p:nvPr/>
          </p:nvSpPr>
          <p:spPr>
            <a:xfrm>
              <a:off x="9379108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環保性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5" name="umbrella gray">
            <a:extLst>
              <a:ext uri="{FF2B5EF4-FFF2-40B4-BE49-F238E27FC236}">
                <a16:creationId xmlns:a16="http://schemas.microsoft.com/office/drawing/2014/main" id="{FA902805-A95E-CF4C-9644-AEF83171AA33}"/>
              </a:ext>
            </a:extLst>
          </p:cNvPr>
          <p:cNvGrpSpPr/>
          <p:nvPr/>
        </p:nvGrpSpPr>
        <p:grpSpPr>
          <a:xfrm>
            <a:off x="6398265" y="2269774"/>
            <a:ext cx="1954601" cy="2399520"/>
            <a:chOff x="6398265" y="2269774"/>
            <a:chExt cx="1954601" cy="2399520"/>
          </a:xfrm>
        </p:grpSpPr>
        <p:sp>
          <p:nvSpPr>
            <p:cNvPr id="52" name="rectangle_bottom3">
              <a:extLst>
                <a:ext uri="{FF2B5EF4-FFF2-40B4-BE49-F238E27FC236}">
                  <a16:creationId xmlns:a16="http://schemas.microsoft.com/office/drawing/2014/main" id="{258D9D6A-2D37-BE42-BEFC-F693B4D9C579}"/>
                </a:ext>
              </a:extLst>
            </p:cNvPr>
            <p:cNvSpPr/>
            <p:nvPr/>
          </p:nvSpPr>
          <p:spPr>
            <a:xfrm rot="5400000">
              <a:off x="6288142" y="2604570"/>
              <a:ext cx="2174850" cy="1954598"/>
            </a:xfrm>
            <a:prstGeom prst="roundRect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rectangle_top3">
              <a:extLst>
                <a:ext uri="{FF2B5EF4-FFF2-40B4-BE49-F238E27FC236}">
                  <a16:creationId xmlns:a16="http://schemas.microsoft.com/office/drawing/2014/main" id="{2BC380A3-A2D0-1D4A-90D8-9C0EA9DD5422}"/>
                </a:ext>
              </a:extLst>
            </p:cNvPr>
            <p:cNvSpPr/>
            <p:nvPr/>
          </p:nvSpPr>
          <p:spPr>
            <a:xfrm>
              <a:off x="6398265" y="2269774"/>
              <a:ext cx="1954598" cy="642093"/>
            </a:xfrm>
            <a:prstGeom prst="round2SameRect">
              <a:avLst/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54" name="icon3_2">
              <a:extLst>
                <a:ext uri="{FF2B5EF4-FFF2-40B4-BE49-F238E27FC236}">
                  <a16:creationId xmlns:a16="http://schemas.microsoft.com/office/drawing/2014/main" id="{821F7752-8857-474B-86B9-B6520EDD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510" y="3209494"/>
              <a:ext cx="864095" cy="788472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1" name="icon3_1">
              <a:extLst>
                <a:ext uri="{FF2B5EF4-FFF2-40B4-BE49-F238E27FC236}">
                  <a16:creationId xmlns:a16="http://schemas.microsoft.com/office/drawing/2014/main" id="{FF3FF1D6-CAB2-EB4F-88DE-EB7712109A2B}"/>
                </a:ext>
              </a:extLst>
            </p:cNvPr>
            <p:cNvSpPr/>
            <p:nvPr/>
          </p:nvSpPr>
          <p:spPr>
            <a:xfrm>
              <a:off x="7035521" y="3276859"/>
              <a:ext cx="672075" cy="642093"/>
            </a:xfrm>
            <a:prstGeom prst="mathMultiply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5" name="subtitle3">
              <a:extLst>
                <a:ext uri="{FF2B5EF4-FFF2-40B4-BE49-F238E27FC236}">
                  <a16:creationId xmlns:a16="http://schemas.microsoft.com/office/drawing/2014/main" id="{95E8F8CE-F647-D744-B6E4-CC3B24B4AB79}"/>
                </a:ext>
              </a:extLst>
            </p:cNvPr>
            <p:cNvSpPr txBox="1"/>
            <p:nvPr/>
          </p:nvSpPr>
          <p:spPr>
            <a:xfrm>
              <a:off x="6778807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愛心傘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8" name="umbrella green">
            <a:extLst>
              <a:ext uri="{FF2B5EF4-FFF2-40B4-BE49-F238E27FC236}">
                <a16:creationId xmlns:a16="http://schemas.microsoft.com/office/drawing/2014/main" id="{FA902805-A95E-CF4C-9644-AEF83171AA33}"/>
              </a:ext>
            </a:extLst>
          </p:cNvPr>
          <p:cNvGrpSpPr/>
          <p:nvPr/>
        </p:nvGrpSpPr>
        <p:grpSpPr>
          <a:xfrm>
            <a:off x="6400537" y="2272046"/>
            <a:ext cx="1954601" cy="2399521"/>
            <a:chOff x="6398265" y="2269774"/>
            <a:chExt cx="1954601" cy="2399521"/>
          </a:xfrm>
        </p:grpSpPr>
        <p:sp>
          <p:nvSpPr>
            <p:cNvPr id="69" name="rectangle_bottom3">
              <a:extLst>
                <a:ext uri="{FF2B5EF4-FFF2-40B4-BE49-F238E27FC236}">
                  <a16:creationId xmlns:a16="http://schemas.microsoft.com/office/drawing/2014/main" id="{258D9D6A-2D37-BE42-BEFC-F693B4D9C579}"/>
                </a:ext>
              </a:extLst>
            </p:cNvPr>
            <p:cNvSpPr/>
            <p:nvPr/>
          </p:nvSpPr>
          <p:spPr>
            <a:xfrm rot="5400000">
              <a:off x="6495039" y="2811469"/>
              <a:ext cx="1761055" cy="1954598"/>
            </a:xfrm>
            <a:custGeom>
              <a:avLst/>
              <a:gdLst>
                <a:gd name="connsiteX0" fmla="*/ 0 w 2174850"/>
                <a:gd name="connsiteY0" fmla="*/ 325773 h 1954598"/>
                <a:gd name="connsiteX1" fmla="*/ 325773 w 2174850"/>
                <a:gd name="connsiteY1" fmla="*/ 0 h 1954598"/>
                <a:gd name="connsiteX2" fmla="*/ 1849077 w 2174850"/>
                <a:gd name="connsiteY2" fmla="*/ 0 h 1954598"/>
                <a:gd name="connsiteX3" fmla="*/ 2174850 w 2174850"/>
                <a:gd name="connsiteY3" fmla="*/ 325773 h 1954598"/>
                <a:gd name="connsiteX4" fmla="*/ 2174850 w 2174850"/>
                <a:gd name="connsiteY4" fmla="*/ 1628825 h 1954598"/>
                <a:gd name="connsiteX5" fmla="*/ 1849077 w 2174850"/>
                <a:gd name="connsiteY5" fmla="*/ 1954598 h 1954598"/>
                <a:gd name="connsiteX6" fmla="*/ 325773 w 2174850"/>
                <a:gd name="connsiteY6" fmla="*/ 1954598 h 1954598"/>
                <a:gd name="connsiteX7" fmla="*/ 0 w 2174850"/>
                <a:gd name="connsiteY7" fmla="*/ 1628825 h 1954598"/>
                <a:gd name="connsiteX8" fmla="*/ 0 w 2174850"/>
                <a:gd name="connsiteY8" fmla="*/ 325773 h 1954598"/>
                <a:gd name="connsiteX0" fmla="*/ 0 w 2174850"/>
                <a:gd name="connsiteY0" fmla="*/ 325773 h 1954598"/>
                <a:gd name="connsiteX1" fmla="*/ 325773 w 2174850"/>
                <a:gd name="connsiteY1" fmla="*/ 0 h 1954598"/>
                <a:gd name="connsiteX2" fmla="*/ 1849077 w 2174850"/>
                <a:gd name="connsiteY2" fmla="*/ 0 h 1954598"/>
                <a:gd name="connsiteX3" fmla="*/ 2174850 w 2174850"/>
                <a:gd name="connsiteY3" fmla="*/ 325773 h 1954598"/>
                <a:gd name="connsiteX4" fmla="*/ 2174850 w 2174850"/>
                <a:gd name="connsiteY4" fmla="*/ 1628825 h 1954598"/>
                <a:gd name="connsiteX5" fmla="*/ 1849077 w 2174850"/>
                <a:gd name="connsiteY5" fmla="*/ 1954598 h 1954598"/>
                <a:gd name="connsiteX6" fmla="*/ 325773 w 2174850"/>
                <a:gd name="connsiteY6" fmla="*/ 1954598 h 1954598"/>
                <a:gd name="connsiteX7" fmla="*/ 0 w 2174850"/>
                <a:gd name="connsiteY7" fmla="*/ 325773 h 1954598"/>
                <a:gd name="connsiteX0" fmla="*/ 190413 w 2039490"/>
                <a:gd name="connsiteY0" fmla="*/ 1954598 h 1954598"/>
                <a:gd name="connsiteX1" fmla="*/ 190413 w 2039490"/>
                <a:gd name="connsiteY1" fmla="*/ 0 h 1954598"/>
                <a:gd name="connsiteX2" fmla="*/ 1713717 w 2039490"/>
                <a:gd name="connsiteY2" fmla="*/ 0 h 1954598"/>
                <a:gd name="connsiteX3" fmla="*/ 2039490 w 2039490"/>
                <a:gd name="connsiteY3" fmla="*/ 325773 h 1954598"/>
                <a:gd name="connsiteX4" fmla="*/ 2039490 w 2039490"/>
                <a:gd name="connsiteY4" fmla="*/ 1628825 h 1954598"/>
                <a:gd name="connsiteX5" fmla="*/ 1713717 w 2039490"/>
                <a:gd name="connsiteY5" fmla="*/ 1954598 h 1954598"/>
                <a:gd name="connsiteX6" fmla="*/ 190413 w 2039490"/>
                <a:gd name="connsiteY6" fmla="*/ 1954598 h 1954598"/>
                <a:gd name="connsiteX0" fmla="*/ 112336 w 1961413"/>
                <a:gd name="connsiteY0" fmla="*/ 1954598 h 1954598"/>
                <a:gd name="connsiteX1" fmla="*/ 112336 w 1961413"/>
                <a:gd name="connsiteY1" fmla="*/ 0 h 1954598"/>
                <a:gd name="connsiteX2" fmla="*/ 1635640 w 1961413"/>
                <a:gd name="connsiteY2" fmla="*/ 0 h 1954598"/>
                <a:gd name="connsiteX3" fmla="*/ 1961413 w 1961413"/>
                <a:gd name="connsiteY3" fmla="*/ 325773 h 1954598"/>
                <a:gd name="connsiteX4" fmla="*/ 1961413 w 1961413"/>
                <a:gd name="connsiteY4" fmla="*/ 1628825 h 1954598"/>
                <a:gd name="connsiteX5" fmla="*/ 1635640 w 1961413"/>
                <a:gd name="connsiteY5" fmla="*/ 1954598 h 1954598"/>
                <a:gd name="connsiteX6" fmla="*/ 112336 w 1961413"/>
                <a:gd name="connsiteY6" fmla="*/ 1954598 h 1954598"/>
                <a:gd name="connsiteX0" fmla="*/ 112 w 1849189"/>
                <a:gd name="connsiteY0" fmla="*/ 1954598 h 1954598"/>
                <a:gd name="connsiteX1" fmla="*/ 112 w 1849189"/>
                <a:gd name="connsiteY1" fmla="*/ 0 h 1954598"/>
                <a:gd name="connsiteX2" fmla="*/ 1523416 w 1849189"/>
                <a:gd name="connsiteY2" fmla="*/ 0 h 1954598"/>
                <a:gd name="connsiteX3" fmla="*/ 1849189 w 1849189"/>
                <a:gd name="connsiteY3" fmla="*/ 325773 h 1954598"/>
                <a:gd name="connsiteX4" fmla="*/ 1849189 w 1849189"/>
                <a:gd name="connsiteY4" fmla="*/ 1628825 h 1954598"/>
                <a:gd name="connsiteX5" fmla="*/ 1523416 w 1849189"/>
                <a:gd name="connsiteY5" fmla="*/ 1954598 h 1954598"/>
                <a:gd name="connsiteX6" fmla="*/ 112 w 1849189"/>
                <a:gd name="connsiteY6" fmla="*/ 1954598 h 195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189" h="1954598">
                  <a:moveTo>
                    <a:pt x="112" y="1954598"/>
                  </a:moveTo>
                  <a:cubicBezTo>
                    <a:pt x="2380" y="5548"/>
                    <a:pt x="-596" y="1943092"/>
                    <a:pt x="112" y="0"/>
                  </a:cubicBezTo>
                  <a:lnTo>
                    <a:pt x="1523416" y="0"/>
                  </a:lnTo>
                  <a:cubicBezTo>
                    <a:pt x="1703335" y="0"/>
                    <a:pt x="1849189" y="145854"/>
                    <a:pt x="1849189" y="325773"/>
                  </a:cubicBezTo>
                  <a:lnTo>
                    <a:pt x="1849189" y="1628825"/>
                  </a:lnTo>
                  <a:cubicBezTo>
                    <a:pt x="1849189" y="1808744"/>
                    <a:pt x="1703335" y="1954598"/>
                    <a:pt x="1523416" y="1954598"/>
                  </a:cubicBezTo>
                  <a:lnTo>
                    <a:pt x="112" y="1954598"/>
                  </a:lnTo>
                  <a:close/>
                </a:path>
              </a:pathLst>
            </a:cu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0" name="rectangle_top3">
              <a:extLst>
                <a:ext uri="{FF2B5EF4-FFF2-40B4-BE49-F238E27FC236}">
                  <a16:creationId xmlns:a16="http://schemas.microsoft.com/office/drawing/2014/main" id="{2BC380A3-A2D0-1D4A-90D8-9C0EA9DD5422}"/>
                </a:ext>
              </a:extLst>
            </p:cNvPr>
            <p:cNvSpPr/>
            <p:nvPr/>
          </p:nvSpPr>
          <p:spPr>
            <a:xfrm>
              <a:off x="6398265" y="2269774"/>
              <a:ext cx="1954598" cy="642093"/>
            </a:xfrm>
            <a:prstGeom prst="round2SameRe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71" name="icon3_2">
              <a:extLst>
                <a:ext uri="{FF2B5EF4-FFF2-40B4-BE49-F238E27FC236}">
                  <a16:creationId xmlns:a16="http://schemas.microsoft.com/office/drawing/2014/main" id="{821F7752-8857-474B-86B9-B6520EDD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510" y="3209494"/>
              <a:ext cx="864095" cy="788472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2" name="icon3_1">
              <a:extLst>
                <a:ext uri="{FF2B5EF4-FFF2-40B4-BE49-F238E27FC236}">
                  <a16:creationId xmlns:a16="http://schemas.microsoft.com/office/drawing/2014/main" id="{FF3FF1D6-CAB2-EB4F-88DE-EB7712109A2B}"/>
                </a:ext>
              </a:extLst>
            </p:cNvPr>
            <p:cNvSpPr/>
            <p:nvPr/>
          </p:nvSpPr>
          <p:spPr>
            <a:xfrm>
              <a:off x="7035521" y="3276859"/>
              <a:ext cx="672075" cy="642093"/>
            </a:xfrm>
            <a:prstGeom prst="mathMultiply">
              <a:avLst/>
            </a:pr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3" name="subtitle3">
              <a:extLst>
                <a:ext uri="{FF2B5EF4-FFF2-40B4-BE49-F238E27FC236}">
                  <a16:creationId xmlns:a16="http://schemas.microsoft.com/office/drawing/2014/main" id="{95E8F8CE-F647-D744-B6E4-CC3B24B4AB79}"/>
                </a:ext>
              </a:extLst>
            </p:cNvPr>
            <p:cNvSpPr txBox="1"/>
            <p:nvPr/>
          </p:nvSpPr>
          <p:spPr>
            <a:xfrm>
              <a:off x="6778807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愛心傘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7" name="起因gray">
            <a:extLst>
              <a:ext uri="{FF2B5EF4-FFF2-40B4-BE49-F238E27FC236}">
                <a16:creationId xmlns:a16="http://schemas.microsoft.com/office/drawing/2014/main" id="{E5633285-98A2-B946-9490-3083EE4E706C}"/>
              </a:ext>
            </a:extLst>
          </p:cNvPr>
          <p:cNvGrpSpPr/>
          <p:nvPr/>
        </p:nvGrpSpPr>
        <p:grpSpPr>
          <a:xfrm>
            <a:off x="3797966" y="2269774"/>
            <a:ext cx="1954599" cy="2401164"/>
            <a:chOff x="3797966" y="2269774"/>
            <a:chExt cx="1954599" cy="2401164"/>
          </a:xfrm>
        </p:grpSpPr>
        <p:sp>
          <p:nvSpPr>
            <p:cNvPr id="36" name="rectangle_bottom2">
              <a:extLst>
                <a:ext uri="{FF2B5EF4-FFF2-40B4-BE49-F238E27FC236}">
                  <a16:creationId xmlns:a16="http://schemas.microsoft.com/office/drawing/2014/main" id="{FDB87DCC-E006-7647-982A-5A98D9480822}"/>
                </a:ext>
              </a:extLst>
            </p:cNvPr>
            <p:cNvSpPr/>
            <p:nvPr/>
          </p:nvSpPr>
          <p:spPr>
            <a:xfrm rot="5400000">
              <a:off x="3687841" y="2606214"/>
              <a:ext cx="2174849" cy="1954599"/>
            </a:xfrm>
            <a:prstGeom prst="roundRect">
              <a:avLst/>
            </a:prstGeom>
            <a:solidFill>
              <a:srgbClr val="C3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7" name="rectangle_top2">
              <a:extLst>
                <a:ext uri="{FF2B5EF4-FFF2-40B4-BE49-F238E27FC236}">
                  <a16:creationId xmlns:a16="http://schemas.microsoft.com/office/drawing/2014/main" id="{8825C540-8FCE-C647-BE76-076CF387B65B}"/>
                </a:ext>
              </a:extLst>
            </p:cNvPr>
            <p:cNvSpPr/>
            <p:nvPr/>
          </p:nvSpPr>
          <p:spPr>
            <a:xfrm>
              <a:off x="3797966" y="2269774"/>
              <a:ext cx="1954599" cy="642093"/>
            </a:xfrm>
            <a:prstGeom prst="round2SameRect">
              <a:avLst/>
            </a:prstGeom>
            <a:solidFill>
              <a:srgbClr val="76717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9" name="icon2">
              <a:extLst>
                <a:ext uri="{FF2B5EF4-FFF2-40B4-BE49-F238E27FC236}">
                  <a16:creationId xmlns:a16="http://schemas.microsoft.com/office/drawing/2014/main" id="{8D527F4D-AA50-D046-9723-EFBB89231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4379399" y="3158893"/>
              <a:ext cx="875532" cy="87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subtitle2">
              <a:extLst>
                <a:ext uri="{FF2B5EF4-FFF2-40B4-BE49-F238E27FC236}">
                  <a16:creationId xmlns:a16="http://schemas.microsoft.com/office/drawing/2014/main" id="{B4C037EB-FF36-4D4E-B704-5D9D2782202A}"/>
                </a:ext>
              </a:extLst>
            </p:cNvPr>
            <p:cNvSpPr txBox="1"/>
            <p:nvPr/>
          </p:nvSpPr>
          <p:spPr>
            <a:xfrm>
              <a:off x="4178509" y="2406154"/>
              <a:ext cx="119351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起因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4" name="起因green">
            <a:extLst>
              <a:ext uri="{FF2B5EF4-FFF2-40B4-BE49-F238E27FC236}">
                <a16:creationId xmlns:a16="http://schemas.microsoft.com/office/drawing/2014/main" id="{E5633285-98A2-B946-9490-3083EE4E706C}"/>
              </a:ext>
            </a:extLst>
          </p:cNvPr>
          <p:cNvGrpSpPr/>
          <p:nvPr/>
        </p:nvGrpSpPr>
        <p:grpSpPr>
          <a:xfrm>
            <a:off x="3800237" y="2272046"/>
            <a:ext cx="1954600" cy="2401165"/>
            <a:chOff x="3797965" y="2269774"/>
            <a:chExt cx="1954600" cy="2401165"/>
          </a:xfrm>
        </p:grpSpPr>
        <p:sp>
          <p:nvSpPr>
            <p:cNvPr id="75" name="rectangle_bottom2">
              <a:extLst>
                <a:ext uri="{FF2B5EF4-FFF2-40B4-BE49-F238E27FC236}">
                  <a16:creationId xmlns:a16="http://schemas.microsoft.com/office/drawing/2014/main" id="{FDB87DCC-E006-7647-982A-5A98D9480822}"/>
                </a:ext>
              </a:extLst>
            </p:cNvPr>
            <p:cNvSpPr/>
            <p:nvPr/>
          </p:nvSpPr>
          <p:spPr>
            <a:xfrm rot="5400000">
              <a:off x="3893914" y="2812289"/>
              <a:ext cx="1762701" cy="1954599"/>
            </a:xfrm>
            <a:custGeom>
              <a:avLst/>
              <a:gdLst>
                <a:gd name="connsiteX0" fmla="*/ 0 w 2174849"/>
                <a:gd name="connsiteY0" fmla="*/ 325773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0 w 2174849"/>
                <a:gd name="connsiteY8" fmla="*/ 325773 h 1954599"/>
                <a:gd name="connsiteX0" fmla="*/ 0 w 2174849"/>
                <a:gd name="connsiteY0" fmla="*/ 325773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0 w 2174849"/>
                <a:gd name="connsiteY8" fmla="*/ 325773 h 1954599"/>
                <a:gd name="connsiteX0" fmla="*/ 0 w 2174849"/>
                <a:gd name="connsiteY0" fmla="*/ 325773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0 w 2174849"/>
                <a:gd name="connsiteY8" fmla="*/ 325773 h 1954599"/>
                <a:gd name="connsiteX0" fmla="*/ 332509 w 2174849"/>
                <a:gd name="connsiteY0" fmla="*/ 329929 h 1954599"/>
                <a:gd name="connsiteX1" fmla="*/ 325773 w 2174849"/>
                <a:gd name="connsiteY1" fmla="*/ 0 h 1954599"/>
                <a:gd name="connsiteX2" fmla="*/ 1849076 w 2174849"/>
                <a:gd name="connsiteY2" fmla="*/ 0 h 1954599"/>
                <a:gd name="connsiteX3" fmla="*/ 2174849 w 2174849"/>
                <a:gd name="connsiteY3" fmla="*/ 325773 h 1954599"/>
                <a:gd name="connsiteX4" fmla="*/ 2174849 w 2174849"/>
                <a:gd name="connsiteY4" fmla="*/ 1628826 h 1954599"/>
                <a:gd name="connsiteX5" fmla="*/ 1849076 w 2174849"/>
                <a:gd name="connsiteY5" fmla="*/ 1954599 h 1954599"/>
                <a:gd name="connsiteX6" fmla="*/ 325773 w 2174849"/>
                <a:gd name="connsiteY6" fmla="*/ 1954599 h 1954599"/>
                <a:gd name="connsiteX7" fmla="*/ 0 w 2174849"/>
                <a:gd name="connsiteY7" fmla="*/ 1628826 h 1954599"/>
                <a:gd name="connsiteX8" fmla="*/ 332509 w 2174849"/>
                <a:gd name="connsiteY8" fmla="*/ 329929 h 1954599"/>
                <a:gd name="connsiteX0" fmla="*/ 6859 w 1849199"/>
                <a:gd name="connsiteY0" fmla="*/ 329929 h 1954599"/>
                <a:gd name="connsiteX1" fmla="*/ 123 w 1849199"/>
                <a:gd name="connsiteY1" fmla="*/ 0 h 1954599"/>
                <a:gd name="connsiteX2" fmla="*/ 1523426 w 1849199"/>
                <a:gd name="connsiteY2" fmla="*/ 0 h 1954599"/>
                <a:gd name="connsiteX3" fmla="*/ 1849199 w 1849199"/>
                <a:gd name="connsiteY3" fmla="*/ 325773 h 1954599"/>
                <a:gd name="connsiteX4" fmla="*/ 1849199 w 1849199"/>
                <a:gd name="connsiteY4" fmla="*/ 1628826 h 1954599"/>
                <a:gd name="connsiteX5" fmla="*/ 1523426 w 1849199"/>
                <a:gd name="connsiteY5" fmla="*/ 1954599 h 1954599"/>
                <a:gd name="connsiteX6" fmla="*/ 123 w 1849199"/>
                <a:gd name="connsiteY6" fmla="*/ 1954599 h 1954599"/>
                <a:gd name="connsiteX7" fmla="*/ 2703 w 1849199"/>
                <a:gd name="connsiteY7" fmla="*/ 1691171 h 1954599"/>
                <a:gd name="connsiteX8" fmla="*/ 6859 w 1849199"/>
                <a:gd name="connsiteY8" fmla="*/ 329929 h 1954599"/>
                <a:gd name="connsiteX0" fmla="*/ 117354 w 1959694"/>
                <a:gd name="connsiteY0" fmla="*/ 329929 h 1954599"/>
                <a:gd name="connsiteX1" fmla="*/ 110618 w 1959694"/>
                <a:gd name="connsiteY1" fmla="*/ 0 h 1954599"/>
                <a:gd name="connsiteX2" fmla="*/ 1633921 w 1959694"/>
                <a:gd name="connsiteY2" fmla="*/ 0 h 1954599"/>
                <a:gd name="connsiteX3" fmla="*/ 1959694 w 1959694"/>
                <a:gd name="connsiteY3" fmla="*/ 325773 h 1954599"/>
                <a:gd name="connsiteX4" fmla="*/ 1959694 w 1959694"/>
                <a:gd name="connsiteY4" fmla="*/ 1628826 h 1954599"/>
                <a:gd name="connsiteX5" fmla="*/ 1633921 w 1959694"/>
                <a:gd name="connsiteY5" fmla="*/ 1954599 h 1954599"/>
                <a:gd name="connsiteX6" fmla="*/ 110618 w 1959694"/>
                <a:gd name="connsiteY6" fmla="*/ 1954599 h 1954599"/>
                <a:gd name="connsiteX7" fmla="*/ 117354 w 1959694"/>
                <a:gd name="connsiteY7" fmla="*/ 329929 h 1954599"/>
                <a:gd name="connsiteX0" fmla="*/ 190413 w 2039489"/>
                <a:gd name="connsiteY0" fmla="*/ 1954599 h 1954599"/>
                <a:gd name="connsiteX1" fmla="*/ 190413 w 2039489"/>
                <a:gd name="connsiteY1" fmla="*/ 0 h 1954599"/>
                <a:gd name="connsiteX2" fmla="*/ 1713716 w 2039489"/>
                <a:gd name="connsiteY2" fmla="*/ 0 h 1954599"/>
                <a:gd name="connsiteX3" fmla="*/ 2039489 w 2039489"/>
                <a:gd name="connsiteY3" fmla="*/ 325773 h 1954599"/>
                <a:gd name="connsiteX4" fmla="*/ 2039489 w 2039489"/>
                <a:gd name="connsiteY4" fmla="*/ 1628826 h 1954599"/>
                <a:gd name="connsiteX5" fmla="*/ 1713716 w 2039489"/>
                <a:gd name="connsiteY5" fmla="*/ 1954599 h 1954599"/>
                <a:gd name="connsiteX6" fmla="*/ 190413 w 2039489"/>
                <a:gd name="connsiteY6" fmla="*/ 1954599 h 1954599"/>
                <a:gd name="connsiteX0" fmla="*/ 183450 w 2032526"/>
                <a:gd name="connsiteY0" fmla="*/ 1954599 h 1954599"/>
                <a:gd name="connsiteX1" fmla="*/ 183450 w 2032526"/>
                <a:gd name="connsiteY1" fmla="*/ 0 h 1954599"/>
                <a:gd name="connsiteX2" fmla="*/ 1706753 w 2032526"/>
                <a:gd name="connsiteY2" fmla="*/ 0 h 1954599"/>
                <a:gd name="connsiteX3" fmla="*/ 2032526 w 2032526"/>
                <a:gd name="connsiteY3" fmla="*/ 325773 h 1954599"/>
                <a:gd name="connsiteX4" fmla="*/ 2032526 w 2032526"/>
                <a:gd name="connsiteY4" fmla="*/ 1628826 h 1954599"/>
                <a:gd name="connsiteX5" fmla="*/ 1706753 w 2032526"/>
                <a:gd name="connsiteY5" fmla="*/ 1954599 h 1954599"/>
                <a:gd name="connsiteX6" fmla="*/ 183450 w 2032526"/>
                <a:gd name="connsiteY6" fmla="*/ 1954599 h 1954599"/>
                <a:gd name="connsiteX0" fmla="*/ 173281 w 2022357"/>
                <a:gd name="connsiteY0" fmla="*/ 1954599 h 1954599"/>
                <a:gd name="connsiteX1" fmla="*/ 173281 w 2022357"/>
                <a:gd name="connsiteY1" fmla="*/ 0 h 1954599"/>
                <a:gd name="connsiteX2" fmla="*/ 1696584 w 2022357"/>
                <a:gd name="connsiteY2" fmla="*/ 0 h 1954599"/>
                <a:gd name="connsiteX3" fmla="*/ 2022357 w 2022357"/>
                <a:gd name="connsiteY3" fmla="*/ 325773 h 1954599"/>
                <a:gd name="connsiteX4" fmla="*/ 2022357 w 2022357"/>
                <a:gd name="connsiteY4" fmla="*/ 1628826 h 1954599"/>
                <a:gd name="connsiteX5" fmla="*/ 1696584 w 2022357"/>
                <a:gd name="connsiteY5" fmla="*/ 1954599 h 1954599"/>
                <a:gd name="connsiteX6" fmla="*/ 173281 w 2022357"/>
                <a:gd name="connsiteY6" fmla="*/ 1954599 h 1954599"/>
                <a:gd name="connsiteX0" fmla="*/ 158235 w 2007311"/>
                <a:gd name="connsiteY0" fmla="*/ 1954599 h 1954599"/>
                <a:gd name="connsiteX1" fmla="*/ 158235 w 2007311"/>
                <a:gd name="connsiteY1" fmla="*/ 0 h 1954599"/>
                <a:gd name="connsiteX2" fmla="*/ 1681538 w 2007311"/>
                <a:gd name="connsiteY2" fmla="*/ 0 h 1954599"/>
                <a:gd name="connsiteX3" fmla="*/ 2007311 w 2007311"/>
                <a:gd name="connsiteY3" fmla="*/ 325773 h 1954599"/>
                <a:gd name="connsiteX4" fmla="*/ 2007311 w 2007311"/>
                <a:gd name="connsiteY4" fmla="*/ 1628826 h 1954599"/>
                <a:gd name="connsiteX5" fmla="*/ 1681538 w 2007311"/>
                <a:gd name="connsiteY5" fmla="*/ 1954599 h 1954599"/>
                <a:gd name="connsiteX6" fmla="*/ 158235 w 2007311"/>
                <a:gd name="connsiteY6" fmla="*/ 1954599 h 1954599"/>
                <a:gd name="connsiteX0" fmla="*/ 112318 w 1961394"/>
                <a:gd name="connsiteY0" fmla="*/ 1954599 h 1954599"/>
                <a:gd name="connsiteX1" fmla="*/ 112318 w 1961394"/>
                <a:gd name="connsiteY1" fmla="*/ 0 h 1954599"/>
                <a:gd name="connsiteX2" fmla="*/ 1635621 w 1961394"/>
                <a:gd name="connsiteY2" fmla="*/ 0 h 1954599"/>
                <a:gd name="connsiteX3" fmla="*/ 1961394 w 1961394"/>
                <a:gd name="connsiteY3" fmla="*/ 325773 h 1954599"/>
                <a:gd name="connsiteX4" fmla="*/ 1961394 w 1961394"/>
                <a:gd name="connsiteY4" fmla="*/ 1628826 h 1954599"/>
                <a:gd name="connsiteX5" fmla="*/ 1635621 w 1961394"/>
                <a:gd name="connsiteY5" fmla="*/ 1954599 h 1954599"/>
                <a:gd name="connsiteX6" fmla="*/ 112318 w 1961394"/>
                <a:gd name="connsiteY6" fmla="*/ 1954599 h 1954599"/>
                <a:gd name="connsiteX0" fmla="*/ 130 w 1849206"/>
                <a:gd name="connsiteY0" fmla="*/ 1954599 h 1954599"/>
                <a:gd name="connsiteX1" fmla="*/ 130 w 1849206"/>
                <a:gd name="connsiteY1" fmla="*/ 0 h 1954599"/>
                <a:gd name="connsiteX2" fmla="*/ 1523433 w 1849206"/>
                <a:gd name="connsiteY2" fmla="*/ 0 h 1954599"/>
                <a:gd name="connsiteX3" fmla="*/ 1849206 w 1849206"/>
                <a:gd name="connsiteY3" fmla="*/ 325773 h 1954599"/>
                <a:gd name="connsiteX4" fmla="*/ 1849206 w 1849206"/>
                <a:gd name="connsiteY4" fmla="*/ 1628826 h 1954599"/>
                <a:gd name="connsiteX5" fmla="*/ 1523433 w 1849206"/>
                <a:gd name="connsiteY5" fmla="*/ 1954599 h 1954599"/>
                <a:gd name="connsiteX6" fmla="*/ 130 w 1849206"/>
                <a:gd name="connsiteY6" fmla="*/ 1954599 h 195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9206" h="1954599">
                  <a:moveTo>
                    <a:pt x="130" y="1954599"/>
                  </a:moveTo>
                  <a:cubicBezTo>
                    <a:pt x="2477" y="8528"/>
                    <a:pt x="-656" y="1949049"/>
                    <a:pt x="130" y="0"/>
                  </a:cubicBezTo>
                  <a:lnTo>
                    <a:pt x="1523433" y="0"/>
                  </a:lnTo>
                  <a:cubicBezTo>
                    <a:pt x="1703352" y="0"/>
                    <a:pt x="1849206" y="145854"/>
                    <a:pt x="1849206" y="325773"/>
                  </a:cubicBezTo>
                  <a:lnTo>
                    <a:pt x="1849206" y="1628826"/>
                  </a:lnTo>
                  <a:cubicBezTo>
                    <a:pt x="1849206" y="1808745"/>
                    <a:pt x="1703352" y="1954599"/>
                    <a:pt x="1523433" y="1954599"/>
                  </a:cubicBezTo>
                  <a:lnTo>
                    <a:pt x="130" y="1954599"/>
                  </a:lnTo>
                  <a:close/>
                </a:path>
              </a:pathLst>
            </a:custGeom>
            <a:solidFill>
              <a:srgbClr val="8AB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6" name="rectangle_top2">
              <a:extLst>
                <a:ext uri="{FF2B5EF4-FFF2-40B4-BE49-F238E27FC236}">
                  <a16:creationId xmlns:a16="http://schemas.microsoft.com/office/drawing/2014/main" id="{8825C540-8FCE-C647-BE76-076CF387B65B}"/>
                </a:ext>
              </a:extLst>
            </p:cNvPr>
            <p:cNvSpPr/>
            <p:nvPr/>
          </p:nvSpPr>
          <p:spPr>
            <a:xfrm>
              <a:off x="3797966" y="2269774"/>
              <a:ext cx="1954599" cy="642093"/>
            </a:xfrm>
            <a:prstGeom prst="round2SameRect">
              <a:avLst/>
            </a:prstGeom>
            <a:solidFill>
              <a:srgbClr val="54823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7" name="icon2">
              <a:extLst>
                <a:ext uri="{FF2B5EF4-FFF2-40B4-BE49-F238E27FC236}">
                  <a16:creationId xmlns:a16="http://schemas.microsoft.com/office/drawing/2014/main" id="{8D527F4D-AA50-D046-9723-EFBB89231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4379399" y="3158893"/>
              <a:ext cx="875532" cy="87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subtitle2">
              <a:extLst>
                <a:ext uri="{FF2B5EF4-FFF2-40B4-BE49-F238E27FC236}">
                  <a16:creationId xmlns:a16="http://schemas.microsoft.com/office/drawing/2014/main" id="{B4C037EB-FF36-4D4E-B704-5D9D2782202A}"/>
                </a:ext>
              </a:extLst>
            </p:cNvPr>
            <p:cNvSpPr txBox="1"/>
            <p:nvPr/>
          </p:nvSpPr>
          <p:spPr>
            <a:xfrm>
              <a:off x="4178509" y="2406154"/>
              <a:ext cx="119351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起因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6" name="題目gray">
            <a:extLst>
              <a:ext uri="{FF2B5EF4-FFF2-40B4-BE49-F238E27FC236}">
                <a16:creationId xmlns:a16="http://schemas.microsoft.com/office/drawing/2014/main" id="{020484DE-9378-2342-B320-7EDEB7ED85E2}"/>
              </a:ext>
            </a:extLst>
          </p:cNvPr>
          <p:cNvGrpSpPr/>
          <p:nvPr/>
        </p:nvGrpSpPr>
        <p:grpSpPr>
          <a:xfrm>
            <a:off x="1197665" y="2269775"/>
            <a:ext cx="1954601" cy="2399518"/>
            <a:chOff x="1197665" y="2269775"/>
            <a:chExt cx="1954601" cy="2399518"/>
          </a:xfrm>
        </p:grpSpPr>
        <p:sp>
          <p:nvSpPr>
            <p:cNvPr id="46" name="rectangle_bottom1">
              <a:extLst>
                <a:ext uri="{FF2B5EF4-FFF2-40B4-BE49-F238E27FC236}">
                  <a16:creationId xmlns:a16="http://schemas.microsoft.com/office/drawing/2014/main" id="{694C8274-6A78-EF49-8F22-9C0D266E39CD}"/>
                </a:ext>
              </a:extLst>
            </p:cNvPr>
            <p:cNvSpPr/>
            <p:nvPr/>
          </p:nvSpPr>
          <p:spPr>
            <a:xfrm rot="5400000">
              <a:off x="1087542" y="2604570"/>
              <a:ext cx="2174849" cy="1954598"/>
            </a:xfrm>
            <a:prstGeom prst="roundRect">
              <a:avLst/>
            </a:prstGeom>
            <a:solidFill>
              <a:schemeClr val="bg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7" name="rectangle_top1">
              <a:extLst>
                <a:ext uri="{FF2B5EF4-FFF2-40B4-BE49-F238E27FC236}">
                  <a16:creationId xmlns:a16="http://schemas.microsoft.com/office/drawing/2014/main" id="{94E79A48-87A8-0C4F-8783-9F1BFD88046B}"/>
                </a:ext>
              </a:extLst>
            </p:cNvPr>
            <p:cNvSpPr/>
            <p:nvPr/>
          </p:nvSpPr>
          <p:spPr>
            <a:xfrm>
              <a:off x="1197665" y="2269775"/>
              <a:ext cx="1954598" cy="642093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45" name="icon1">
              <a:extLst>
                <a:ext uri="{FF2B5EF4-FFF2-40B4-BE49-F238E27FC236}">
                  <a16:creationId xmlns:a16="http://schemas.microsoft.com/office/drawing/2014/main" id="{36E4437C-2732-B14F-9189-7386BBC5876A}"/>
                </a:ext>
              </a:extLst>
            </p:cNvPr>
            <p:cNvSpPr txBox="1"/>
            <p:nvPr/>
          </p:nvSpPr>
          <p:spPr>
            <a:xfrm>
              <a:off x="1754936" y="2863776"/>
              <a:ext cx="7680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?</a:t>
              </a:r>
              <a:endParaRPr lang="zh-TW" altLang="en-US" sz="9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8" name="subtitle1">
              <a:extLst>
                <a:ext uri="{FF2B5EF4-FFF2-40B4-BE49-F238E27FC236}">
                  <a16:creationId xmlns:a16="http://schemas.microsoft.com/office/drawing/2014/main" id="{6DB72954-B4C8-784D-80D2-404120FE8A0F}"/>
                </a:ext>
              </a:extLst>
            </p:cNvPr>
            <p:cNvSpPr txBox="1"/>
            <p:nvPr/>
          </p:nvSpPr>
          <p:spPr>
            <a:xfrm>
              <a:off x="1618034" y="2406155"/>
              <a:ext cx="1193514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題目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3" name="題目green">
            <a:extLst>
              <a:ext uri="{FF2B5EF4-FFF2-40B4-BE49-F238E27FC236}">
                <a16:creationId xmlns:a16="http://schemas.microsoft.com/office/drawing/2014/main" id="{020484DE-9378-2342-B320-7EDEB7ED85E2}"/>
              </a:ext>
            </a:extLst>
          </p:cNvPr>
          <p:cNvGrpSpPr/>
          <p:nvPr/>
        </p:nvGrpSpPr>
        <p:grpSpPr>
          <a:xfrm>
            <a:off x="1201181" y="2269774"/>
            <a:ext cx="1954601" cy="2399519"/>
            <a:chOff x="1197665" y="2269775"/>
            <a:chExt cx="1954601" cy="2399519"/>
          </a:xfrm>
        </p:grpSpPr>
        <p:sp>
          <p:nvSpPr>
            <p:cNvPr id="34" name="rectangle_bottom1">
              <a:extLst>
                <a:ext uri="{FF2B5EF4-FFF2-40B4-BE49-F238E27FC236}">
                  <a16:creationId xmlns:a16="http://schemas.microsoft.com/office/drawing/2014/main" id="{694C8274-6A78-EF49-8F22-9C0D266E39CD}"/>
                </a:ext>
              </a:extLst>
            </p:cNvPr>
            <p:cNvSpPr/>
            <p:nvPr/>
          </p:nvSpPr>
          <p:spPr>
            <a:xfrm rot="5400000">
              <a:off x="1295578" y="2812607"/>
              <a:ext cx="1758777" cy="1954598"/>
            </a:xfrm>
            <a:custGeom>
              <a:avLst/>
              <a:gdLst>
                <a:gd name="connsiteX0" fmla="*/ 0 w 2174849"/>
                <a:gd name="connsiteY0" fmla="*/ 325773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0 w 2174849"/>
                <a:gd name="connsiteY8" fmla="*/ 325773 h 1954598"/>
                <a:gd name="connsiteX0" fmla="*/ 0 w 2174849"/>
                <a:gd name="connsiteY0" fmla="*/ 325773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0 w 2174849"/>
                <a:gd name="connsiteY8" fmla="*/ 325773 h 1954598"/>
                <a:gd name="connsiteX0" fmla="*/ 326007 w 2174849"/>
                <a:gd name="connsiteY0" fmla="*/ 429140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326007 w 2174849"/>
                <a:gd name="connsiteY8" fmla="*/ 429140 h 1954598"/>
                <a:gd name="connsiteX0" fmla="*/ 326007 w 2174849"/>
                <a:gd name="connsiteY0" fmla="*/ 429140 h 1954598"/>
                <a:gd name="connsiteX1" fmla="*/ 325773 w 2174849"/>
                <a:gd name="connsiteY1" fmla="*/ 0 h 1954598"/>
                <a:gd name="connsiteX2" fmla="*/ 1849076 w 2174849"/>
                <a:gd name="connsiteY2" fmla="*/ 0 h 1954598"/>
                <a:gd name="connsiteX3" fmla="*/ 2174849 w 2174849"/>
                <a:gd name="connsiteY3" fmla="*/ 325773 h 1954598"/>
                <a:gd name="connsiteX4" fmla="*/ 2174849 w 2174849"/>
                <a:gd name="connsiteY4" fmla="*/ 1628825 h 1954598"/>
                <a:gd name="connsiteX5" fmla="*/ 1849076 w 2174849"/>
                <a:gd name="connsiteY5" fmla="*/ 1954598 h 1954598"/>
                <a:gd name="connsiteX6" fmla="*/ 325773 w 2174849"/>
                <a:gd name="connsiteY6" fmla="*/ 1954598 h 1954598"/>
                <a:gd name="connsiteX7" fmla="*/ 0 w 2174849"/>
                <a:gd name="connsiteY7" fmla="*/ 1628825 h 1954598"/>
                <a:gd name="connsiteX8" fmla="*/ 326007 w 2174849"/>
                <a:gd name="connsiteY8" fmla="*/ 429140 h 1954598"/>
                <a:gd name="connsiteX0" fmla="*/ 234 w 1849076"/>
                <a:gd name="connsiteY0" fmla="*/ 429140 h 1954598"/>
                <a:gd name="connsiteX1" fmla="*/ 0 w 1849076"/>
                <a:gd name="connsiteY1" fmla="*/ 0 h 1954598"/>
                <a:gd name="connsiteX2" fmla="*/ 1523303 w 1849076"/>
                <a:gd name="connsiteY2" fmla="*/ 0 h 1954598"/>
                <a:gd name="connsiteX3" fmla="*/ 1849076 w 1849076"/>
                <a:gd name="connsiteY3" fmla="*/ 325773 h 1954598"/>
                <a:gd name="connsiteX4" fmla="*/ 1849076 w 1849076"/>
                <a:gd name="connsiteY4" fmla="*/ 1628825 h 1954598"/>
                <a:gd name="connsiteX5" fmla="*/ 1523303 w 1849076"/>
                <a:gd name="connsiteY5" fmla="*/ 1954598 h 1954598"/>
                <a:gd name="connsiteX6" fmla="*/ 0 w 1849076"/>
                <a:gd name="connsiteY6" fmla="*/ 1954598 h 1954598"/>
                <a:gd name="connsiteX7" fmla="*/ 234 w 1849076"/>
                <a:gd name="connsiteY7" fmla="*/ 1700387 h 1954598"/>
                <a:gd name="connsiteX8" fmla="*/ 234 w 1849076"/>
                <a:gd name="connsiteY8" fmla="*/ 429140 h 1954598"/>
                <a:gd name="connsiteX0" fmla="*/ 112993 w 1961835"/>
                <a:gd name="connsiteY0" fmla="*/ 429140 h 1954598"/>
                <a:gd name="connsiteX1" fmla="*/ 112759 w 1961835"/>
                <a:gd name="connsiteY1" fmla="*/ 0 h 1954598"/>
                <a:gd name="connsiteX2" fmla="*/ 1636062 w 1961835"/>
                <a:gd name="connsiteY2" fmla="*/ 0 h 1954598"/>
                <a:gd name="connsiteX3" fmla="*/ 1961835 w 1961835"/>
                <a:gd name="connsiteY3" fmla="*/ 325773 h 1954598"/>
                <a:gd name="connsiteX4" fmla="*/ 1961835 w 1961835"/>
                <a:gd name="connsiteY4" fmla="*/ 1628825 h 1954598"/>
                <a:gd name="connsiteX5" fmla="*/ 1636062 w 1961835"/>
                <a:gd name="connsiteY5" fmla="*/ 1954598 h 1954598"/>
                <a:gd name="connsiteX6" fmla="*/ 112759 w 1961835"/>
                <a:gd name="connsiteY6" fmla="*/ 1954598 h 1954598"/>
                <a:gd name="connsiteX7" fmla="*/ 112993 w 1961835"/>
                <a:gd name="connsiteY7" fmla="*/ 429140 h 1954598"/>
                <a:gd name="connsiteX0" fmla="*/ 190413 w 2039489"/>
                <a:gd name="connsiteY0" fmla="*/ 1954598 h 1954598"/>
                <a:gd name="connsiteX1" fmla="*/ 190413 w 2039489"/>
                <a:gd name="connsiteY1" fmla="*/ 0 h 1954598"/>
                <a:gd name="connsiteX2" fmla="*/ 1713716 w 2039489"/>
                <a:gd name="connsiteY2" fmla="*/ 0 h 1954598"/>
                <a:gd name="connsiteX3" fmla="*/ 2039489 w 2039489"/>
                <a:gd name="connsiteY3" fmla="*/ 325773 h 1954598"/>
                <a:gd name="connsiteX4" fmla="*/ 2039489 w 2039489"/>
                <a:gd name="connsiteY4" fmla="*/ 1628825 h 1954598"/>
                <a:gd name="connsiteX5" fmla="*/ 1713716 w 2039489"/>
                <a:gd name="connsiteY5" fmla="*/ 1954598 h 1954598"/>
                <a:gd name="connsiteX6" fmla="*/ 190413 w 2039489"/>
                <a:gd name="connsiteY6" fmla="*/ 1954598 h 1954598"/>
                <a:gd name="connsiteX0" fmla="*/ 113546 w 1962622"/>
                <a:gd name="connsiteY0" fmla="*/ 1954598 h 1954598"/>
                <a:gd name="connsiteX1" fmla="*/ 113546 w 1962622"/>
                <a:gd name="connsiteY1" fmla="*/ 0 h 1954598"/>
                <a:gd name="connsiteX2" fmla="*/ 1636849 w 1962622"/>
                <a:gd name="connsiteY2" fmla="*/ 0 h 1954598"/>
                <a:gd name="connsiteX3" fmla="*/ 1962622 w 1962622"/>
                <a:gd name="connsiteY3" fmla="*/ 325773 h 1954598"/>
                <a:gd name="connsiteX4" fmla="*/ 1962622 w 1962622"/>
                <a:gd name="connsiteY4" fmla="*/ 1628825 h 1954598"/>
                <a:gd name="connsiteX5" fmla="*/ 1636849 w 1962622"/>
                <a:gd name="connsiteY5" fmla="*/ 1954598 h 1954598"/>
                <a:gd name="connsiteX6" fmla="*/ 113546 w 1962622"/>
                <a:gd name="connsiteY6" fmla="*/ 1954598 h 1954598"/>
                <a:gd name="connsiteX0" fmla="*/ 1422 w 1850498"/>
                <a:gd name="connsiteY0" fmla="*/ 1954598 h 1954598"/>
                <a:gd name="connsiteX1" fmla="*/ 1422 w 1850498"/>
                <a:gd name="connsiteY1" fmla="*/ 0 h 1954598"/>
                <a:gd name="connsiteX2" fmla="*/ 1524725 w 1850498"/>
                <a:gd name="connsiteY2" fmla="*/ 0 h 1954598"/>
                <a:gd name="connsiteX3" fmla="*/ 1850498 w 1850498"/>
                <a:gd name="connsiteY3" fmla="*/ 325773 h 1954598"/>
                <a:gd name="connsiteX4" fmla="*/ 1850498 w 1850498"/>
                <a:gd name="connsiteY4" fmla="*/ 1628825 h 1954598"/>
                <a:gd name="connsiteX5" fmla="*/ 1524725 w 1850498"/>
                <a:gd name="connsiteY5" fmla="*/ 1954598 h 1954598"/>
                <a:gd name="connsiteX6" fmla="*/ 1422 w 1850498"/>
                <a:gd name="connsiteY6" fmla="*/ 1954598 h 195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498" h="1954598">
                  <a:moveTo>
                    <a:pt x="1422" y="1954598"/>
                  </a:moveTo>
                  <a:cubicBezTo>
                    <a:pt x="-1752" y="-3388"/>
                    <a:pt x="1379" y="1955006"/>
                    <a:pt x="1422" y="0"/>
                  </a:cubicBezTo>
                  <a:lnTo>
                    <a:pt x="1524725" y="0"/>
                  </a:lnTo>
                  <a:cubicBezTo>
                    <a:pt x="1704644" y="0"/>
                    <a:pt x="1850498" y="145854"/>
                    <a:pt x="1850498" y="325773"/>
                  </a:cubicBezTo>
                  <a:lnTo>
                    <a:pt x="1850498" y="1628825"/>
                  </a:lnTo>
                  <a:cubicBezTo>
                    <a:pt x="1850498" y="1808744"/>
                    <a:pt x="1704644" y="1954598"/>
                    <a:pt x="1524725" y="1954598"/>
                  </a:cubicBezTo>
                  <a:lnTo>
                    <a:pt x="1422" y="1954598"/>
                  </a:ln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rectangle_top1">
              <a:extLst>
                <a:ext uri="{FF2B5EF4-FFF2-40B4-BE49-F238E27FC236}">
                  <a16:creationId xmlns:a16="http://schemas.microsoft.com/office/drawing/2014/main" id="{94E79A48-87A8-0C4F-8783-9F1BFD88046B}"/>
                </a:ext>
              </a:extLst>
            </p:cNvPr>
            <p:cNvSpPr/>
            <p:nvPr/>
          </p:nvSpPr>
          <p:spPr>
            <a:xfrm>
              <a:off x="1197665" y="2269775"/>
              <a:ext cx="1954598" cy="642093"/>
            </a:xfrm>
            <a:prstGeom prst="round2Same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43" name="icon1">
              <a:extLst>
                <a:ext uri="{FF2B5EF4-FFF2-40B4-BE49-F238E27FC236}">
                  <a16:creationId xmlns:a16="http://schemas.microsoft.com/office/drawing/2014/main" id="{36E4437C-2732-B14F-9189-7386BBC5876A}"/>
                </a:ext>
              </a:extLst>
            </p:cNvPr>
            <p:cNvSpPr txBox="1"/>
            <p:nvPr/>
          </p:nvSpPr>
          <p:spPr>
            <a:xfrm>
              <a:off x="1754936" y="2863776"/>
              <a:ext cx="7680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?</a:t>
              </a:r>
              <a:endParaRPr lang="zh-TW" altLang="en-US" sz="9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4" name="subtitle1">
              <a:extLst>
                <a:ext uri="{FF2B5EF4-FFF2-40B4-BE49-F238E27FC236}">
                  <a16:creationId xmlns:a16="http://schemas.microsoft.com/office/drawing/2014/main" id="{6DB72954-B4C8-784D-80D2-404120FE8A0F}"/>
                </a:ext>
              </a:extLst>
            </p:cNvPr>
            <p:cNvSpPr txBox="1"/>
            <p:nvPr/>
          </p:nvSpPr>
          <p:spPr>
            <a:xfrm>
              <a:off x="1618034" y="2406155"/>
              <a:ext cx="1193514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題目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0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  <p:grpSp>
        <p:nvGrpSpPr>
          <p:cNvPr id="4" name="O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W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2" name="T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S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O-green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800" y="3931200"/>
            <a:ext cx="2213888" cy="1657029"/>
            <a:chOff x="2846345" y="3273829"/>
            <a:chExt cx="1660416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5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W-green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5600" y="2084400"/>
            <a:ext cx="2208468" cy="1657029"/>
            <a:chOff x="4651056" y="1888794"/>
            <a:chExt cx="1656351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5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T-green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5600" y="3934800"/>
            <a:ext cx="2208468" cy="1657029"/>
            <a:chOff x="4651056" y="3275861"/>
            <a:chExt cx="1656351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6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S-green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800" y="2084400"/>
            <a:ext cx="2213888" cy="1657029"/>
            <a:chOff x="2846345" y="1888794"/>
            <a:chExt cx="1660416" cy="1242772"/>
          </a:xfrm>
          <a:gradFill>
            <a:gsLst>
              <a:gs pos="0">
                <a:srgbClr val="91C14F"/>
              </a:gs>
              <a:gs pos="100000">
                <a:srgbClr val="B9CD20"/>
              </a:gs>
            </a:gsLst>
            <a:lin ang="0" scaled="1"/>
          </a:gradFill>
        </p:grpSpPr>
        <p:sp>
          <p:nvSpPr>
            <p:cNvPr id="6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椭圆 13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2" name="O-word">
            <a:extLst>
              <a:ext uri="{FF2B5EF4-FFF2-40B4-BE49-F238E27FC236}">
                <a16:creationId xmlns:a16="http://schemas.microsoft.com/office/drawing/2014/main" id="{E25107AD-B2D8-7B41-AEC3-F33FF682A106}"/>
              </a:ext>
            </a:extLst>
          </p:cNvPr>
          <p:cNvGrpSpPr/>
          <p:nvPr/>
        </p:nvGrpSpPr>
        <p:grpSpPr>
          <a:xfrm>
            <a:off x="838200" y="4171819"/>
            <a:ext cx="2902485" cy="1043873"/>
            <a:chOff x="-43830" y="1591703"/>
            <a:chExt cx="3702517" cy="1043874"/>
          </a:xfrm>
        </p:grpSpPr>
        <p:sp>
          <p:nvSpPr>
            <p:cNvPr id="32" name="文本框 94">
              <a:extLst>
                <a:ext uri="{FF2B5EF4-FFF2-40B4-BE49-F238E27FC236}">
                  <a16:creationId xmlns:a16="http://schemas.microsoft.com/office/drawing/2014/main" id="{E98DE165-9C3A-9246-90D9-171306FDB813}"/>
                </a:ext>
              </a:extLst>
            </p:cNvPr>
            <p:cNvSpPr txBox="1"/>
            <p:nvPr/>
          </p:nvSpPr>
          <p:spPr>
            <a:xfrm>
              <a:off x="-43830" y="2157946"/>
              <a:ext cx="3702517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MRT</a:t>
              </a: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發達，行人較多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現有競爭者少且僅在中部</a:t>
              </a:r>
              <a:endParaRPr lang="en-US" altLang="zh-TW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BAB6046-1749-7443-A0D8-EADDA12CE0D9}"/>
                </a:ext>
              </a:extLst>
            </p:cNvPr>
            <p:cNvSpPr/>
            <p:nvPr/>
          </p:nvSpPr>
          <p:spPr>
            <a:xfrm>
              <a:off x="2607943" y="1591703"/>
              <a:ext cx="932552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機會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-word">
            <a:extLst>
              <a:ext uri="{FF2B5EF4-FFF2-40B4-BE49-F238E27FC236}">
                <a16:creationId xmlns:a16="http://schemas.microsoft.com/office/drawing/2014/main" id="{40C3C70A-670A-3A47-8412-B7101EE89222}"/>
              </a:ext>
            </a:extLst>
          </p:cNvPr>
          <p:cNvGrpSpPr/>
          <p:nvPr/>
        </p:nvGrpSpPr>
        <p:grpSpPr>
          <a:xfrm>
            <a:off x="900760" y="2144889"/>
            <a:ext cx="2760272" cy="1095756"/>
            <a:chOff x="35975" y="1677090"/>
            <a:chExt cx="3521106" cy="1095756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0E92DCBE-A747-1D4D-9DC3-1102E46FCC03}"/>
                </a:ext>
              </a:extLst>
            </p:cNvPr>
            <p:cNvSpPr txBox="1"/>
            <p:nvPr/>
          </p:nvSpPr>
          <p:spPr>
            <a:xfrm>
              <a:off x="35975" y="2119471"/>
              <a:ext cx="3504521" cy="6533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站台需求不高，擴展快速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91FF15-2E6D-354A-813B-B3B3D5A20A14}"/>
                </a:ext>
              </a:extLst>
            </p:cNvPr>
            <p:cNvSpPr/>
            <p:nvPr/>
          </p:nvSpPr>
          <p:spPr>
            <a:xfrm>
              <a:off x="2607946" y="1677090"/>
              <a:ext cx="949135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優勢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4" name="W-word">
            <a:extLst>
              <a:ext uri="{FF2B5EF4-FFF2-40B4-BE49-F238E27FC236}">
                <a16:creationId xmlns:a16="http://schemas.microsoft.com/office/drawing/2014/main" id="{04C23C62-168D-C049-A1E5-47004704CF1B}"/>
              </a:ext>
            </a:extLst>
          </p:cNvPr>
          <p:cNvGrpSpPr/>
          <p:nvPr/>
        </p:nvGrpSpPr>
        <p:grpSpPr>
          <a:xfrm>
            <a:off x="8699332" y="2144889"/>
            <a:ext cx="2651259" cy="1026792"/>
            <a:chOff x="232308" y="1677090"/>
            <a:chExt cx="3382043" cy="1026792"/>
          </a:xfrm>
        </p:grpSpPr>
        <p:sp>
          <p:nvSpPr>
            <p:cNvPr id="28" name="文本框 97">
              <a:extLst>
                <a:ext uri="{FF2B5EF4-FFF2-40B4-BE49-F238E27FC236}">
                  <a16:creationId xmlns:a16="http://schemas.microsoft.com/office/drawing/2014/main" id="{82F3A89D-2BB7-2646-B923-CC4C83DB50D7}"/>
                </a:ext>
              </a:extLst>
            </p:cNvPr>
            <p:cNvSpPr txBox="1"/>
            <p:nvPr/>
          </p:nvSpPr>
          <p:spPr>
            <a:xfrm>
              <a:off x="232308" y="2226251"/>
              <a:ext cx="3382043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站點的傘數較少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較難處理短時間大量需求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CFAF86B-8C06-114C-909F-C5B041A2E47E}"/>
                </a:ext>
              </a:extLst>
            </p:cNvPr>
            <p:cNvSpPr/>
            <p:nvPr/>
          </p:nvSpPr>
          <p:spPr>
            <a:xfrm>
              <a:off x="251866" y="1677090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劣勢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T-word">
            <a:extLst>
              <a:ext uri="{FF2B5EF4-FFF2-40B4-BE49-F238E27FC236}">
                <a16:creationId xmlns:a16="http://schemas.microsoft.com/office/drawing/2014/main" id="{267F1E89-1DBE-0E4B-A9C1-07B9D2933912}"/>
              </a:ext>
            </a:extLst>
          </p:cNvPr>
          <p:cNvGrpSpPr/>
          <p:nvPr/>
        </p:nvGrpSpPr>
        <p:grpSpPr>
          <a:xfrm>
            <a:off x="8714664" y="4200340"/>
            <a:ext cx="2739901" cy="1029380"/>
            <a:chOff x="251866" y="1620227"/>
            <a:chExt cx="3495119" cy="1029381"/>
          </a:xfrm>
        </p:grpSpPr>
        <p:sp>
          <p:nvSpPr>
            <p:cNvPr id="26" name="文本框 100">
              <a:extLst>
                <a:ext uri="{FF2B5EF4-FFF2-40B4-BE49-F238E27FC236}">
                  <a16:creationId xmlns:a16="http://schemas.microsoft.com/office/drawing/2014/main" id="{635B81B6-D94D-DF4F-8EAE-B2C5BABC647C}"/>
                </a:ext>
              </a:extLst>
            </p:cNvPr>
            <p:cNvSpPr txBox="1"/>
            <p:nvPr/>
          </p:nvSpPr>
          <p:spPr>
            <a:xfrm>
              <a:off x="251866" y="2171977"/>
              <a:ext cx="349511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容易被模仿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傘的需求是即時性的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0CEC0E-CB00-E342-8467-CDFF37BEACDB}"/>
                </a:ext>
              </a:extLst>
            </p:cNvPr>
            <p:cNvSpPr/>
            <p:nvPr/>
          </p:nvSpPr>
          <p:spPr>
            <a:xfrm>
              <a:off x="255681" y="1620227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gradFill>
                    <a:gsLst>
                      <a:gs pos="0">
                        <a:srgbClr val="91C14F"/>
                      </a:gs>
                      <a:gs pos="100000">
                        <a:srgbClr val="B9CD20"/>
                      </a:gs>
                    </a:gsLst>
                    <a:lin ang="0" scaled="1"/>
                  </a:gra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威脅</a:t>
              </a:r>
              <a:endParaRPr lang="zh-CN" altLang="en-US" sz="2667" b="1" dirty="0">
                <a:gradFill>
                  <a:gsLst>
                    <a:gs pos="0">
                      <a:srgbClr val="91C14F"/>
                    </a:gs>
                    <a:gs pos="100000">
                      <a:srgbClr val="B9CD20"/>
                    </a:gs>
                  </a:gsLst>
                  <a:lin ang="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290</Words>
  <Application>Microsoft Office PowerPoint</Application>
  <PresentationFormat>寬螢幕</PresentationFormat>
  <Paragraphs>133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Arial Unicode MS</vt:lpstr>
      <vt:lpstr>等线</vt:lpstr>
      <vt:lpstr>微軟正黑體</vt:lpstr>
      <vt:lpstr>微軟正黑體</vt:lpstr>
      <vt:lpstr>新細明體</vt:lpstr>
      <vt:lpstr>Arial</vt:lpstr>
      <vt:lpstr>Calibri</vt:lpstr>
      <vt:lpstr>Wingdings</vt:lpstr>
      <vt:lpstr>Office 佈景主題</vt:lpstr>
      <vt:lpstr>i心傘 109409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登入.註冊</vt:lpstr>
      <vt:lpstr>借取雨傘</vt:lpstr>
      <vt:lpstr>站點地圖</vt:lpstr>
      <vt:lpstr>歸還雨傘</vt:lpstr>
      <vt:lpstr>其他</vt:lpstr>
      <vt:lpstr>推播</vt:lpstr>
      <vt:lpstr>PowerPoint 簡報</vt:lpstr>
      <vt:lpstr>預期流程</vt:lpstr>
      <vt:lpstr>PowerPoint 簡報</vt:lpstr>
      <vt:lpstr>預期成果</vt:lpstr>
      <vt:lpstr>PowerPoint 簡報</vt:lpstr>
      <vt:lpstr>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婷 伊</cp:lastModifiedBy>
  <cp:revision>56</cp:revision>
  <dcterms:created xsi:type="dcterms:W3CDTF">2020-05-14T17:47:24Z</dcterms:created>
  <dcterms:modified xsi:type="dcterms:W3CDTF">2020-05-20T13:14:08Z</dcterms:modified>
</cp:coreProperties>
</file>